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2AE1B9-AEC0-48DE-919A-D21DB1B1E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44FE-DF1F-445F-B940-4DC277D8A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1E776-BDA5-4EAD-8E25-829ADCD68D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AB6E-9B2D-4E3D-9139-92711FBD4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2D15-5F24-4B75-94BB-8704D6AAF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7558E-B0A8-4E11-A2E6-7084D8D9A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3553-9D13-42DE-A5F7-8BB356AD7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7763-014C-4A71-B69F-4BEB9D8B4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6481-DE16-4444-A9EE-D9B22C639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0200-8950-49F6-A4EA-B50037235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E9D01-5233-4790-9A09-103D66860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943ECA6A-90FF-4369-9966-47F315CCDE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213" y="3033713"/>
            <a:ext cx="6262687" cy="147002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2"/>
                </a:solidFill>
                <a:latin typeface="Monotype Corsiva" pitchFamily="66" charset="0"/>
              </a:rPr>
              <a:t>Работа </a:t>
            </a: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>по </a:t>
            </a:r>
            <a:r>
              <a:rPr lang="ru-RU" sz="4400" dirty="0">
                <a:solidFill>
                  <a:schemeClr val="tx2"/>
                </a:solidFill>
                <a:latin typeface="Monotype Corsiva" pitchFamily="66" charset="0"/>
              </a:rPr>
              <a:t>профилактике суицидального поведения </a:t>
            </a: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>в колледже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2160" y="5517232"/>
            <a:ext cx="2880320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Орлова А.В.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Рыбакова О.Н.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067128" cy="1143000"/>
          </a:xfrm>
        </p:spPr>
        <p:txBody>
          <a:bodyPr/>
          <a:lstStyle/>
          <a:p>
            <a:pPr algn="ctr"/>
            <a:r>
              <a:rPr lang="ru-RU" sz="4800" dirty="0" err="1" smtClean="0">
                <a:solidFill>
                  <a:srgbClr val="002060"/>
                </a:solidFill>
                <a:latin typeface="Monotype Corsiva" pitchFamily="66" charset="0"/>
              </a:rPr>
              <a:t>Флешмоб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«Мы выбираем жизнь!»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Ольга Рыбакова\WORK (D)\Ольга\волонтеры\волонтеры сентябрь 2013\2013-10-25-15-10-0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88432" cy="487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D:\Ольга Рыбакова\WORK (D)\Ольга\волонтеры\волонтеры сентябрь 2013\2013-10-25-15-06-08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335" b="19697"/>
          <a:stretch>
            <a:fillRect/>
          </a:stretch>
        </p:blipFill>
        <p:spPr bwMode="auto">
          <a:xfrm>
            <a:off x="323528" y="1484784"/>
            <a:ext cx="395636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04664"/>
            <a:ext cx="5761037" cy="1801589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ln w="11430"/>
                <a:solidFill>
                  <a:srgbClr val="F73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Любите</a:t>
            </a:r>
            <a:r>
              <a:rPr lang="ru-RU" sz="5400" b="1" dirty="0" smtClean="0">
                <a:ln w="11430"/>
                <a:solidFill>
                  <a:srgbClr val="F73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1" dirty="0">
                <a:ln w="11430"/>
                <a:solidFill>
                  <a:srgbClr val="F7321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ЖИЗНЬ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825" y="4149725"/>
            <a:ext cx="4681538" cy="2530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она обязательно </a:t>
            </a:r>
            <a:b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ответит </a:t>
            </a:r>
            <a:r>
              <a:rPr lang="ru-RU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вам </a:t>
            </a: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тем же!!!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7165">
        <p14:ripple/>
      </p:transition>
    </mc:Choice>
    <mc:Fallback>
      <p:transition spd="slow" advTm="7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78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476250"/>
            <a:ext cx="4895850" cy="1584325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Спасибо</a:t>
            </a:r>
            <a:b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за</a:t>
            </a:r>
            <a:b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внимание!)))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5752">
        <p14:conveyor dir="r"/>
      </p:transition>
    </mc:Choice>
    <mc:Fallback>
      <p:transition spd="slow" advTm="57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33000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ПСИХОЛОГИЧЕСКАЯ    ИГРА «РАДУГА»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C:\Documents and Settings\User\Рабочий стол\волонтеры сентябрь 2013\Изображение 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304256" cy="357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Documents and Settings\User\Рабочий стол\волонтеры сентябрь 2013\Изображение 20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6228184" y="1628800"/>
            <a:ext cx="2520280" cy="3683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User\Рабочий стол\волонтеры сентябрь 2013\Изображение 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384071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88640"/>
            <a:ext cx="6296025" cy="1470025"/>
          </a:xfrm>
        </p:spPr>
        <p:txBody>
          <a:bodyPr/>
          <a:lstStyle/>
          <a:p>
            <a:pPr lvl="0"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АКЦИЯ </a:t>
            </a:r>
            <a:b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«РОМАШКА»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4" name="Picture 4" descr="C:\Documents and Settings\User\Рабочий стол\волонтеры сентябрь 2013\Изображение 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515419" cy="4472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User\Рабочий стол\волонтеры сентябрь 2013\Изображение 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18707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Documents and Settings\User\Рабочий стол\волонтеры сентябрь 2013\Изображение 230.jpg"/>
          <p:cNvPicPr>
            <a:picLocks noChangeAspect="1" noChangeArrowheads="1"/>
          </p:cNvPicPr>
          <p:nvPr/>
        </p:nvPicPr>
        <p:blipFill>
          <a:blip r:embed="rId4" cstate="print"/>
          <a:srcRect l="17489" r="5157" b="11320"/>
          <a:stretch>
            <a:fillRect/>
          </a:stretch>
        </p:blipFill>
        <p:spPr bwMode="auto">
          <a:xfrm>
            <a:off x="2339752" y="2996952"/>
            <a:ext cx="432048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753944" cy="114300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ГРУППОВОЙ КОЛЛАЖ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«Я  ЛЮБЛЮ  ЖИЗНЬ  ЗА…»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Documents and Settings\User\Рабочий стол\волонтеры сентябрь 2013\Изображение 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031" b="4965"/>
          <a:stretch>
            <a:fillRect/>
          </a:stretch>
        </p:blipFill>
        <p:spPr bwMode="auto">
          <a:xfrm>
            <a:off x="5868144" y="1412776"/>
            <a:ext cx="288032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Documents and Settings\User\Рабочий стол\волонтеры сентябрь 2013\Изображение 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484784"/>
            <a:ext cx="297646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Documents and Settings\User\Рабочий стол\волонтеры сентябрь 2013\Изображение 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2874219" cy="3832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User\Рабочий стол\волонтеры сентябрь 2013\Изображение 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168705" cy="385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АКЦИЯ 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«ДЕРЕВО  ЖИЗНИ»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User\Рабочий стол\волонтеры сентябрь 2013\Изображение 3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440160" cy="2560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Documents and Settings\User\Рабочий стол\волонтеры сентябрь 2013\Изображение 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19672" cy="2879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Documents and Settings\User\Рабочий стол\волонтеры сентябрь 2013\Изображение 339.jpg"/>
          <p:cNvPicPr>
            <a:picLocks noChangeAspect="1" noChangeArrowheads="1"/>
          </p:cNvPicPr>
          <p:nvPr/>
        </p:nvPicPr>
        <p:blipFill>
          <a:blip r:embed="rId5" cstate="print"/>
          <a:srcRect l="16163" r="18317" b="5154"/>
          <a:stretch>
            <a:fillRect/>
          </a:stretch>
        </p:blipFill>
        <p:spPr bwMode="auto">
          <a:xfrm>
            <a:off x="2555776" y="3861048"/>
            <a:ext cx="3672408" cy="286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Documents and Settings\User\Рабочий стол\волонтеры сентябрь 2013\Изображение 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844824"/>
            <a:ext cx="2011363" cy="357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12879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Акция 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«ГРАДУСНИК   НАСТРОЕНИЯ»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User\Рабочий стол\градусник\IMG_20131018_074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1" y="1412776"/>
            <a:ext cx="335166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\Рабочий стол\градусник\IMG_20131018_08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\Рабочий стол\градусник\IMG_20131018_075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8229600" cy="1143000"/>
          </a:xfrm>
        </p:spPr>
        <p:txBody>
          <a:bodyPr/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Акция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Мы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голосуем  за 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жизнь!»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6" name="Picture 4" descr="C:\Documents and Settings\User\Рабочий стол\волонтеры сентябрь 2013\Изображение 515.jpg"/>
          <p:cNvPicPr>
            <a:picLocks noChangeAspect="1" noChangeArrowheads="1"/>
          </p:cNvPicPr>
          <p:nvPr/>
        </p:nvPicPr>
        <p:blipFill>
          <a:blip r:embed="rId2" cstate="print"/>
          <a:srcRect l="14155" b="4675"/>
          <a:stretch>
            <a:fillRect/>
          </a:stretch>
        </p:blipFill>
        <p:spPr bwMode="auto">
          <a:xfrm rot="19919935" flipH="1">
            <a:off x="638998" y="1956092"/>
            <a:ext cx="4499992" cy="384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Documents and Settings\User\Рабочий стол\волонтеры сентябрь 2013\Изображение 509.jpg"/>
          <p:cNvPicPr>
            <a:picLocks noChangeAspect="1" noChangeArrowheads="1"/>
          </p:cNvPicPr>
          <p:nvPr/>
        </p:nvPicPr>
        <p:blipFill>
          <a:blip r:embed="rId3" cstate="print"/>
          <a:srcRect l="24641" b="14312"/>
          <a:stretch>
            <a:fillRect/>
          </a:stretch>
        </p:blipFill>
        <p:spPr bwMode="auto">
          <a:xfrm rot="3605758">
            <a:off x="4694993" y="2183065"/>
            <a:ext cx="4066527" cy="346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\Рабочий стол\волонтеры сентябрь 2013\Изображение 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503072" cy="1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933456" cy="114300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ВОЛШЕБНАЯ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ШКАТУЛКА  ПОЖЕЛАНИЙ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\Рабочий стол\волонтеры сентябрь 2013\Изображение 2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2268141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Documents and Settings\User\Рабочий стол\волонтеры сентябрь 2013\Изображение 288.jpg"/>
          <p:cNvPicPr>
            <a:picLocks noChangeAspect="1" noChangeArrowheads="1"/>
          </p:cNvPicPr>
          <p:nvPr/>
        </p:nvPicPr>
        <p:blipFill>
          <a:blip r:embed="rId4" cstate="print"/>
          <a:srcRect r="17578" b="704"/>
          <a:stretch>
            <a:fillRect/>
          </a:stretch>
        </p:blipFill>
        <p:spPr bwMode="auto">
          <a:xfrm>
            <a:off x="0" y="4149080"/>
            <a:ext cx="3600400" cy="243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Групповые  занятия</a:t>
            </a:r>
            <a:b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«ВСЕ МЫ РАЗНЫЕ!». 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Documents and Settings\User\Рабочий стол\волонтеры сентябрь 2013\Изображение 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001" r="-451"/>
          <a:stretch>
            <a:fillRect/>
          </a:stretch>
        </p:blipFill>
        <p:spPr bwMode="auto">
          <a:xfrm>
            <a:off x="107504" y="1412776"/>
            <a:ext cx="5400600" cy="3024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Documents and Settings\User\Рабочий стол\волонтеры сентябрь 2013\Изображение 444.jpg"/>
          <p:cNvPicPr>
            <a:picLocks noChangeAspect="1" noChangeArrowheads="1"/>
          </p:cNvPicPr>
          <p:nvPr/>
        </p:nvPicPr>
        <p:blipFill>
          <a:blip r:embed="rId3" cstate="print"/>
          <a:srcRect t="30771"/>
          <a:stretch>
            <a:fillRect/>
          </a:stretch>
        </p:blipFill>
        <p:spPr bwMode="auto">
          <a:xfrm>
            <a:off x="3923928" y="3933056"/>
            <a:ext cx="4968552" cy="264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105</TotalTime>
  <Words>28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pl-Shablon1</vt:lpstr>
      <vt:lpstr>Работа  по профилактике суицидального поведения  в колледже</vt:lpstr>
      <vt:lpstr>ПСИХОЛОГИЧЕСКАЯ    ИГРА «РАДУГА»</vt:lpstr>
      <vt:lpstr>АКЦИЯ  «РОМАШКА»</vt:lpstr>
      <vt:lpstr>ГРУППОВОЙ КОЛЛАЖ  «Я  ЛЮБЛЮ  ЖИЗНЬ  ЗА…» </vt:lpstr>
      <vt:lpstr>АКЦИЯ  «ДЕРЕВО  ЖИЗНИ»  </vt:lpstr>
      <vt:lpstr>Акция  «ГРАДУСНИК   НАСТРОЕНИЯ»</vt:lpstr>
      <vt:lpstr>Акция  «Мы  голосуем  за  жизнь!»  </vt:lpstr>
      <vt:lpstr>ВОЛШЕБНАЯ  ШКАТУЛКА  ПОЖЕЛАНИЙ </vt:lpstr>
      <vt:lpstr>Групповые  занятия  «ВСЕ МЫ РАЗНЫЕ!». </vt:lpstr>
      <vt:lpstr>Флешмоб  «Мы выбираем жизнь!»</vt:lpstr>
      <vt:lpstr>Любите ЖИЗНЬ  </vt:lpstr>
      <vt:lpstr>Спасибо за внимание!)))</vt:lpstr>
    </vt:vector>
  </TitlesOfParts>
  <Company>College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по профилактике суицидального поведения  в колледже</dc:title>
  <dc:creator>User</dc:creator>
  <cp:keywords>"PowerLexis" - Презентационное агентство</cp:keywords>
  <cp:lastModifiedBy>User</cp:lastModifiedBy>
  <cp:revision>14</cp:revision>
  <dcterms:created xsi:type="dcterms:W3CDTF">2013-10-25T09:57:15Z</dcterms:created>
  <dcterms:modified xsi:type="dcterms:W3CDTF">2013-10-28T06:42:33Z</dcterms:modified>
</cp:coreProperties>
</file>